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301" r:id="rId2"/>
    <p:sldId id="257" r:id="rId3"/>
    <p:sldId id="259" r:id="rId4"/>
    <p:sldId id="268" r:id="rId5"/>
    <p:sldId id="270" r:id="rId6"/>
    <p:sldId id="271" r:id="rId7"/>
    <p:sldId id="273" r:id="rId8"/>
    <p:sldId id="302" r:id="rId9"/>
    <p:sldId id="276" r:id="rId10"/>
    <p:sldId id="277" r:id="rId11"/>
    <p:sldId id="279" r:id="rId12"/>
    <p:sldId id="281" r:id="rId13"/>
    <p:sldId id="28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6600FF"/>
    <a:srgbClr val="FFFF99"/>
    <a:srgbClr val="FFFF00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4322F3-9C94-4D0D-A285-B5A006D25DCF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EE8DEC-8183-4001-9413-BA11FDE59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8DEC-8183-4001-9413-BA11FDE593EB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8DEC-8183-4001-9413-BA11FDE593EB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8DEC-8183-4001-9413-BA11FDE593EB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8DEC-8183-4001-9413-BA11FDE593EB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8DEC-8183-4001-9413-BA11FDE593EB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8DEC-8183-4001-9413-BA11FDE593EB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8DEC-8183-4001-9413-BA11FDE593EB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8DEC-8183-4001-9413-BA11FDE593EB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8DEC-8183-4001-9413-BA11FDE593EB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8DEC-8183-4001-9413-BA11FDE593EB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8DEC-8183-4001-9413-BA11FDE593EB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8DEC-8183-4001-9413-BA11FDE593EB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31E7B0-6C24-4446-AA53-4081FD9DC8A5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ACDE8-C471-4F46-8E7F-8D1B26B0C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31E7B0-6C24-4446-AA53-4081FD9DC8A5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ACDE8-C471-4F46-8E7F-8D1B26B0C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31E7B0-6C24-4446-AA53-4081FD9DC8A5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ACDE8-C471-4F46-8E7F-8D1B26B0C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31E7B0-6C24-4446-AA53-4081FD9DC8A5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ACDE8-C471-4F46-8E7F-8D1B26B0C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31E7B0-6C24-4446-AA53-4081FD9DC8A5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ACDE8-C471-4F46-8E7F-8D1B26B0C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31E7B0-6C24-4446-AA53-4081FD9DC8A5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ACDE8-C471-4F46-8E7F-8D1B26B0C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31E7B0-6C24-4446-AA53-4081FD9DC8A5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ACDE8-C471-4F46-8E7F-8D1B26B0C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31E7B0-6C24-4446-AA53-4081FD9DC8A5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ACDE8-C471-4F46-8E7F-8D1B26B0C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31E7B0-6C24-4446-AA53-4081FD9DC8A5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ACDE8-C471-4F46-8E7F-8D1B26B0C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31E7B0-6C24-4446-AA53-4081FD9DC8A5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ACDE8-C471-4F46-8E7F-8D1B26B0C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31E7B0-6C24-4446-AA53-4081FD9DC8A5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ACDE8-C471-4F46-8E7F-8D1B26B0CF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531E7B0-6C24-4446-AA53-4081FD9DC8A5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2EACDE8-C471-4F46-8E7F-8D1B26B0C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2;&#1083;&#1072;&#1076;&#1080;&#1084;&#1080;&#1088;\&#1052;&#1086;&#1080;%20&#1076;&#1086;&#1082;&#1091;&#1084;&#1077;&#1085;&#1090;&#1099;\&#1055;&#1088;&#1077;&#1079;&#1077;&#1085;&#1090;&#1072;&#1094;&#1080;&#1103;\&#1044;&#1077;&#1085;&#1100;%20&#1087;&#1086;&#1073;&#1077;&#1076;&#1099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eg"/><Relationship Id="rId2" Type="http://schemas.openxmlformats.org/officeDocument/2006/relationships/audio" Target="file:///C:\Documents%20and%20Settings\&#1042;&#1083;&#1072;&#1076;&#1080;&#1084;&#1080;&#1088;\&#1052;&#1086;&#1080;%20&#1076;&#1086;&#1082;&#1091;&#1084;&#1077;&#1085;&#1090;&#1099;\&#1055;&#1088;&#1077;&#1079;&#1077;&#1085;&#1090;&#1072;&#1094;&#1080;&#1103;\YU_Levitan_-_Vnimanie_govorit_moskva_(o_nachale_voynx)__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День побе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8646850" y="6432280"/>
            <a:ext cx="301916" cy="3019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4500570"/>
            <a:ext cx="7715304" cy="1200329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D60093"/>
                </a:solidFill>
              </a:rPr>
              <a:t>ПРЕЗЕНТАЦИЮ ПОДГОТОВИЛА  </a:t>
            </a:r>
          </a:p>
          <a:p>
            <a:pPr algn="ctr"/>
            <a:r>
              <a:rPr lang="ru-RU" b="1" i="1" dirty="0" smtClean="0">
                <a:solidFill>
                  <a:srgbClr val="D60093"/>
                </a:solidFill>
              </a:rPr>
              <a:t>               ВОСПИТАТЕЛЬ  МБДОУ «ДЕТСКИЙ САД №13» СТАНИЦЫ НОВОМИНСКОЙ КАНЕВСКОГО РАЙОНА КРАСНОДАРСКОГО КРАЯ</a:t>
            </a:r>
          </a:p>
          <a:p>
            <a:pPr algn="ctr"/>
            <a:r>
              <a:rPr lang="ru-RU" b="1" i="1" dirty="0" smtClean="0">
                <a:solidFill>
                  <a:srgbClr val="D60093"/>
                </a:solidFill>
              </a:rPr>
              <a:t>ВЕДЬМАК ЕВГЕНИЯ ИВАНОВНА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448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Вооружённые силы военных лет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7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4000"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novominskaya.ru/1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3" y="571480"/>
            <a:ext cx="8001056" cy="578647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МА\Desktop\памятники\P215013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0100" y="428604"/>
            <a:ext cx="7429520" cy="557214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85786" y="357166"/>
            <a:ext cx="78581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Низкий поклон вам ветераны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МАМА\Desktop\Низкий поклон вам ветераны\IMG_00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85852" y="2000240"/>
            <a:ext cx="6691359" cy="407196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АМА\Desktop\Низкий поклон вам ветераны\IMG_001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428604"/>
            <a:ext cx="8001056" cy="600079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YU_Levitan_-_Vnimanie_govorit_moskva_(o_nachale_voynx)__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email"/>
          <a:stretch>
            <a:fillRect/>
          </a:stretch>
        </p:blipFill>
        <p:spPr>
          <a:xfrm>
            <a:off x="7929586" y="6072206"/>
            <a:ext cx="304800" cy="304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142852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Военно-воздушные силы</a:t>
            </a:r>
            <a:endParaRPr lang="ru-RU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0" name="Рисунок 9" descr="Цветные фотографии Великой Отечественной Войны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00100" y="1928802"/>
            <a:ext cx="7185054" cy="378621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42976" y="285728"/>
            <a:ext cx="7429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Сухопутные войска</a:t>
            </a:r>
            <a:endParaRPr lang="ru-RU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Рисунок 5" descr="http://neuruppin.webstolica.ru/_mod_files/ce_images/pulemetnyj_raschet_vermahta._pulemet_mg-34_na_zenitnom_stanke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1538" y="1214422"/>
            <a:ext cx="7000924" cy="514353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42976" y="571480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Военно-морской флот</a:t>
            </a:r>
            <a:endParaRPr lang="ru-RU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8" name="Рисунок 7" descr="Цветные фотографии Великой Отечественной Войны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62" y="2285992"/>
            <a:ext cx="7000923" cy="392911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Танковые  войска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http://neuruppin.webstolica.ru/_mod_files/ce_images/photo114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786" y="1000108"/>
            <a:ext cx="7715303" cy="521497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4414" y="214290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День Победы</a:t>
            </a:r>
            <a:endParaRPr lang="ru-RU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7" name="Рисунок 6" descr="http://neuruppin.webstolica.ru/_mod_files/ce_images/sovetskij_soldat_ostavljaet_svoj_avtograf_na_kolonne_rejhstaga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14414" y="1357298"/>
            <a:ext cx="7215238" cy="450059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1538" y="285728"/>
            <a:ext cx="7215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памятники</a:t>
            </a:r>
            <a:endParaRPr lang="ru-RU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2" name="Рисунок 11" descr="http://novominskaya.ru/12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71670" y="1285860"/>
            <a:ext cx="5572164" cy="485778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МАМА\Desktop\памятники\P21501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500042"/>
            <a:ext cx="8143932" cy="5541981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novominskaya.ru/88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48" y="857232"/>
            <a:ext cx="7715303" cy="521497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6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963</TotalTime>
  <Words>51</Words>
  <Application>Microsoft Office PowerPoint</Application>
  <PresentationFormat>Экран (4:3)</PresentationFormat>
  <Paragraphs>23</Paragraphs>
  <Slides>13</Slides>
  <Notes>12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Слайд 1</vt:lpstr>
      <vt:lpstr>Слайд 2</vt:lpstr>
      <vt:lpstr>Слайд 3</vt:lpstr>
      <vt:lpstr>Слайд 4</vt:lpstr>
      <vt:lpstr>Танковые  войска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Владимир</dc:creator>
  <cp:lastModifiedBy>Musick</cp:lastModifiedBy>
  <cp:revision>114</cp:revision>
  <dcterms:created xsi:type="dcterms:W3CDTF">2010-04-28T13:06:31Z</dcterms:created>
  <dcterms:modified xsi:type="dcterms:W3CDTF">2015-03-16T13:19:02Z</dcterms:modified>
</cp:coreProperties>
</file>